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4632" cy="297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Фотоотчет музыкально-спортивного развлечения, посвященного Дню Защитника Отечества</a:t>
            </a:r>
            <a:endParaRPr lang="ru-RU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МАДОУ «Детский сад №263»</a:t>
            </a:r>
          </a:p>
          <a:p>
            <a:r>
              <a:rPr lang="ru-RU" dirty="0" smtClean="0"/>
              <a:t>2 корпус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Наши выставки и поделки</a:t>
            </a:r>
            <a:endParaRPr lang="ru-RU" dirty="0"/>
          </a:p>
        </p:txBody>
      </p:sp>
      <p:pic>
        <p:nvPicPr>
          <p:cNvPr id="9218" name="Picture 2" descr="C:\Users\Ольга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75789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2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Группа «Пчелки»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Ольга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5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Группа «Смешарики»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Эстафеты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Ольга\Desktop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5044"/>
            <a:ext cx="4896544" cy="29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2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23"/>
          <a:stretch/>
        </p:blipFill>
        <p:spPr bwMode="auto">
          <a:xfrm>
            <a:off x="5832140" y="1268760"/>
            <a:ext cx="2664296" cy="259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4563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9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Победила «Дружба»!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Ольга\Desktop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9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«Танец с флагами»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Ольга\Desktop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Наши выставки и поделки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Ольга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6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Наши выставки и поделки</a:t>
            </a:r>
            <a:endParaRPr lang="ru-RU" dirty="0"/>
          </a:p>
        </p:txBody>
      </p:sp>
      <p:pic>
        <p:nvPicPr>
          <p:cNvPr id="5123" name="Picture 3" descr="C:\Users\Ольга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0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1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Наши выставки и поделки</a:t>
            </a:r>
            <a:endParaRPr lang="ru-RU" dirty="0"/>
          </a:p>
        </p:txBody>
      </p:sp>
      <p:pic>
        <p:nvPicPr>
          <p:cNvPr id="6146" name="Picture 2" descr="C:\Users\Ольга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5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Наши выставки и поделки</a:t>
            </a:r>
            <a:endParaRPr lang="ru-RU" dirty="0"/>
          </a:p>
        </p:txBody>
      </p:sp>
      <p:pic>
        <p:nvPicPr>
          <p:cNvPr id="7170" name="Picture 2" descr="C:\Users\Ольга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льга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81" y="1412776"/>
            <a:ext cx="5030192" cy="37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5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Наши выставки и поделки</a:t>
            </a:r>
            <a:endParaRPr lang="ru-RU" dirty="0"/>
          </a:p>
        </p:txBody>
      </p:sp>
      <p:pic>
        <p:nvPicPr>
          <p:cNvPr id="8194" name="Picture 2" descr="C:\Users\Ольга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37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59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Фотоотчет музыкально-спортивного развлечения, посвященного Дню Защитника Отечества</vt:lpstr>
      <vt:lpstr>Группа «Смешарики»</vt:lpstr>
      <vt:lpstr>Победила «Дружба»!</vt:lpstr>
      <vt:lpstr>«Танец с флагами»</vt:lpstr>
      <vt:lpstr>Наши выставки и поделки</vt:lpstr>
      <vt:lpstr>Наши выставки и поделки</vt:lpstr>
      <vt:lpstr>Наши выставки и поделки</vt:lpstr>
      <vt:lpstr>Наши выставки и поделки</vt:lpstr>
      <vt:lpstr>Наши выставки и поделки</vt:lpstr>
      <vt:lpstr>Наши выставки и поделки</vt:lpstr>
      <vt:lpstr>Группа «Пчелки»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Ольга</cp:lastModifiedBy>
  <cp:revision>7</cp:revision>
  <dcterms:created xsi:type="dcterms:W3CDTF">2013-01-28T18:58:54Z</dcterms:created>
  <dcterms:modified xsi:type="dcterms:W3CDTF">2021-02-18T05:35:47Z</dcterms:modified>
</cp:coreProperties>
</file>